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85" r:id="rId4"/>
    <p:sldId id="271" r:id="rId5"/>
    <p:sldId id="273" r:id="rId6"/>
    <p:sldId id="278" r:id="rId7"/>
    <p:sldId id="279" r:id="rId8"/>
    <p:sldId id="280" r:id="rId9"/>
    <p:sldId id="281" r:id="rId10"/>
    <p:sldId id="282" r:id="rId11"/>
    <p:sldId id="284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341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57F31-4800-4C60-9EB3-A1670F671D5E}" type="datetimeFigureOut">
              <a:rPr lang="en-US" smtClean="0"/>
              <a:pPr/>
              <a:t>7/15/2011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A22C8-1275-45BC-8DC1-14BF404B618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54A3-09F3-439E-B442-7737DAAE3B7A}" type="datetimeFigureOut">
              <a:rPr lang="en-US" smtClean="0"/>
              <a:pPr/>
              <a:t>7/15/2011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53A3-DF94-4D8C-9F91-2DE6C021C6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54A3-09F3-439E-B442-7737DAAE3B7A}" type="datetimeFigureOut">
              <a:rPr lang="en-US" smtClean="0"/>
              <a:pPr/>
              <a:t>7/15/2011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53A3-DF94-4D8C-9F91-2DE6C021C6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54A3-09F3-439E-B442-7737DAAE3B7A}" type="datetimeFigureOut">
              <a:rPr lang="en-US" smtClean="0"/>
              <a:pPr/>
              <a:t>7/15/2011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53A3-DF94-4D8C-9F91-2DE6C021C6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29222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§"/>
              <a:defRPr/>
            </a:lvl1pPr>
            <a:lvl2pPr>
              <a:buClr>
                <a:srgbClr val="FF0000"/>
              </a:buClr>
              <a:buFont typeface="Courier New" pitchFamily="49" charset="0"/>
              <a:buChar char="o"/>
              <a:defRPr/>
            </a:lvl2pPr>
            <a:lvl3pPr>
              <a:buClr>
                <a:srgbClr val="FF0000"/>
              </a:buClr>
              <a:buFont typeface="Wingdings" pitchFamily="2" charset="2"/>
              <a:buChar char="ü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5804" y="6357958"/>
            <a:ext cx="2133600" cy="22064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BB654A3-09F3-439E-B442-7737DAAE3B7A}" type="datetimeFigureOut">
              <a:rPr lang="en-US" smtClean="0"/>
              <a:pPr/>
              <a:t>7/15/2011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52804" y="6357958"/>
            <a:ext cx="2895600" cy="22064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7556" y="6357958"/>
            <a:ext cx="2133600" cy="22064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A3853A3-DF94-4D8C-9F91-2DE6C021C6D2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54A3-09F3-439E-B442-7737DAAE3B7A}" type="datetimeFigureOut">
              <a:rPr lang="en-US" smtClean="0"/>
              <a:pPr/>
              <a:t>7/15/2011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53A3-DF94-4D8C-9F91-2DE6C021C6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54A3-09F3-439E-B442-7737DAAE3B7A}" type="datetimeFigureOut">
              <a:rPr lang="en-US" smtClean="0"/>
              <a:pPr/>
              <a:t>7/15/2011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53A3-DF94-4D8C-9F91-2DE6C021C6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54A3-09F3-439E-B442-7737DAAE3B7A}" type="datetimeFigureOut">
              <a:rPr lang="en-US" smtClean="0"/>
              <a:pPr/>
              <a:t>7/15/2011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53A3-DF94-4D8C-9F91-2DE6C021C6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54A3-09F3-439E-B442-7737DAAE3B7A}" type="datetimeFigureOut">
              <a:rPr lang="en-US" smtClean="0"/>
              <a:pPr/>
              <a:t>7/15/2011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53A3-DF94-4D8C-9F91-2DE6C021C6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54A3-09F3-439E-B442-7737DAAE3B7A}" type="datetimeFigureOut">
              <a:rPr lang="en-US" smtClean="0"/>
              <a:pPr/>
              <a:t>7/15/2011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53A3-DF94-4D8C-9F91-2DE6C021C6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54A3-09F3-439E-B442-7737DAAE3B7A}" type="datetimeFigureOut">
              <a:rPr lang="en-US" smtClean="0"/>
              <a:pPr/>
              <a:t>7/15/2011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53A3-DF94-4D8C-9F91-2DE6C021C6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654A3-09F3-439E-B442-7737DAAE3B7A}" type="datetimeFigureOut">
              <a:rPr lang="en-US" smtClean="0"/>
              <a:pPr/>
              <a:t>7/15/2011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853A3-DF94-4D8C-9F91-2DE6C021C6D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500834"/>
            <a:ext cx="7786710" cy="14287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 userDrawn="1"/>
        </p:nvSpPr>
        <p:spPr>
          <a:xfrm>
            <a:off x="8429652" y="6500833"/>
            <a:ext cx="714348" cy="1428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1762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521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23069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BB654A3-09F3-439E-B442-7737DAAE3B7A}" type="datetimeFigureOut">
              <a:rPr lang="en-US" smtClean="0"/>
              <a:pPr/>
              <a:t>7/15/2011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23069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56" y="6423069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A3853A3-DF94-4D8C-9F91-2DE6C021C6D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14" name="Picture 1" descr="signages-04.jpg"/>
          <p:cNvPicPr>
            <a:picLocks noChangeAspect="1"/>
          </p:cNvPicPr>
          <p:nvPr userDrawn="1"/>
        </p:nvPicPr>
        <p:blipFill>
          <a:blip r:embed="rId13" cstate="print"/>
          <a:srcRect l="2774" t="5556" r="59306" b="27777"/>
          <a:stretch>
            <a:fillRect/>
          </a:stretch>
        </p:blipFill>
        <p:spPr bwMode="auto">
          <a:xfrm>
            <a:off x="7759937" y="6340545"/>
            <a:ext cx="669715" cy="3920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Webapps</a:t>
            </a:r>
            <a:r>
              <a:rPr lang="en-US" dirty="0" smtClean="0"/>
              <a:t> – Trends and Business Models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Amit</a:t>
            </a:r>
            <a:r>
              <a:rPr lang="en-US" dirty="0" smtClean="0"/>
              <a:t> </a:t>
            </a:r>
            <a:r>
              <a:rPr lang="en-US" dirty="0" err="1" smtClean="0"/>
              <a:t>Aggarwal</a:t>
            </a:r>
            <a:r>
              <a:rPr lang="en-US" dirty="0" smtClean="0"/>
              <a:t>, co-founder and CTO, Via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build the next powerful app ?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57174" y="833511"/>
            <a:ext cx="85725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Identify the problem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Identify customers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Validate the solution</a:t>
            </a: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Put together the solution</a:t>
            </a: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Get it out !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Listen !</a:t>
            </a:r>
          </a:p>
          <a:p>
            <a:pPr marL="342900" indent="-342900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note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57174" y="833511"/>
            <a:ext cx="85725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MVC is a good framework – Use it right from start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Use what can be used to the maximum – DB is very powerful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Language and platform doesn’t matter – customer’s don’t care about it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Team matters – work with the best people</a:t>
            </a: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Best team is the one you have, </a:t>
            </a:r>
            <a:r>
              <a:rPr lang="en-US" sz="2800" dirty="0" smtClean="0"/>
              <a:t>Best Time is right now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968"/>
            <a:ext cx="8229600" cy="654032"/>
          </a:xfrm>
        </p:spPr>
        <p:txBody>
          <a:bodyPr/>
          <a:lstStyle/>
          <a:p>
            <a:r>
              <a:rPr lang="en-US" dirty="0" smtClean="0"/>
              <a:t>What will be the next killer </a:t>
            </a:r>
            <a:r>
              <a:rPr lang="en-US" dirty="0" err="1" smtClean="0"/>
              <a:t>webapp</a:t>
            </a:r>
            <a:r>
              <a:rPr lang="en-US" dirty="0" smtClean="0"/>
              <a:t> 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are </a:t>
            </a:r>
            <a:r>
              <a:rPr lang="en-US" dirty="0" err="1" smtClean="0"/>
              <a:t>webapps</a:t>
            </a:r>
            <a:r>
              <a:rPr lang="en-US" dirty="0" smtClean="0"/>
              <a:t> 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Program on the web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Websites where you read information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Websites where you interact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As simple as a registration form </a:t>
            </a: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 </a:t>
            </a:r>
            <a:r>
              <a:rPr lang="en-US" dirty="0" err="1" smtClean="0"/>
              <a:t>webapp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Travel application - search and booking for flight, buses, rail, hotels and holidays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25 million transactions in 4 years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Served 40 million customers so far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Runs on 50-server farm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More than 10 million </a:t>
            </a:r>
            <a:r>
              <a:rPr lang="en-US" sz="2800" dirty="0" err="1" smtClean="0"/>
              <a:t>sql</a:t>
            </a:r>
            <a:r>
              <a:rPr lang="en-US" sz="2800" dirty="0" smtClean="0"/>
              <a:t> executions day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A transaction every 2 sec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20,000 </a:t>
            </a:r>
            <a:r>
              <a:rPr lang="en-US" sz="2800" dirty="0" err="1" smtClean="0"/>
              <a:t>ppl</a:t>
            </a:r>
            <a:r>
              <a:rPr lang="en-US" sz="2800" dirty="0" smtClean="0"/>
              <a:t> every day rely on Via to earn their livelihoods</a:t>
            </a: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companies are a collection of smaller </a:t>
            </a:r>
            <a:r>
              <a:rPr lang="en-US" dirty="0" err="1" smtClean="0"/>
              <a:t>webapps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Amazon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Yahoo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Facebook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Google 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r>
              <a:rPr lang="en-US" sz="2800" dirty="0" smtClean="0"/>
              <a:t>Via</a:t>
            </a: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technology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57174" y="833511"/>
            <a:ext cx="85725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Efficiency/Automation</a:t>
            </a: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One view of information</a:t>
            </a: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Solving Problems</a:t>
            </a: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technology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57174" y="833511"/>
            <a:ext cx="857254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Efficiency/Automation</a:t>
            </a: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One view of information</a:t>
            </a: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Solving Problems</a:t>
            </a: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of Solutions and Customers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57174" y="833511"/>
            <a:ext cx="85725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Booking Travel</a:t>
            </a: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E-Commerce</a:t>
            </a: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Search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Advertising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Communication</a:t>
            </a: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Order</a:t>
            </a:r>
            <a:endParaRPr lang="en-IN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857232"/>
            <a:ext cx="9001188" cy="46590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1406" y="5286388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How is it going to change in the next 5 years  ?</a:t>
            </a: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models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57174" y="833511"/>
            <a:ext cx="85725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Group Buying</a:t>
            </a:r>
            <a:endParaRPr lang="en-US" sz="2800" dirty="0" smtClean="0"/>
          </a:p>
          <a:p>
            <a:pPr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Social Networking</a:t>
            </a: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B2B Commerce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smtClean="0"/>
              <a:t>Mobile and 3G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800" dirty="0" err="1" smtClean="0"/>
              <a:t>iPad</a:t>
            </a:r>
            <a:r>
              <a:rPr lang="en-US" sz="2800" dirty="0" smtClean="0"/>
              <a:t> and Tablets</a:t>
            </a:r>
            <a:endParaRPr lang="en-US" sz="2800" dirty="0" smtClean="0"/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800" dirty="0" smtClean="0"/>
          </a:p>
          <a:p>
            <a:pPr marL="342900" indent="-342900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6294</TotalTime>
  <Words>260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Webapps – Trends and Business Models</vt:lpstr>
      <vt:lpstr>What are webapps  ?</vt:lpstr>
      <vt:lpstr>Via webapp</vt:lpstr>
      <vt:lpstr>Large companies are a collection of smaller webapps</vt:lpstr>
      <vt:lpstr>Role of technology</vt:lpstr>
      <vt:lpstr>Role of technology</vt:lpstr>
      <vt:lpstr>World of Solutions and Customers</vt:lpstr>
      <vt:lpstr>Internet Order</vt:lpstr>
      <vt:lpstr>Emerging models</vt:lpstr>
      <vt:lpstr>How do you build the next powerful app ?</vt:lpstr>
      <vt:lpstr>Points to note</vt:lpstr>
      <vt:lpstr>What will be the next killer webapp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 Stores: Activation</dc:title>
  <dc:creator>via</dc:creator>
  <cp:lastModifiedBy>via</cp:lastModifiedBy>
  <cp:revision>578</cp:revision>
  <dcterms:created xsi:type="dcterms:W3CDTF">2010-10-21T05:03:52Z</dcterms:created>
  <dcterms:modified xsi:type="dcterms:W3CDTF">2011-07-16T03:00:05Z</dcterms:modified>
</cp:coreProperties>
</file>